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68" r:id="rId2"/>
    <p:sldId id="355" r:id="rId3"/>
    <p:sldId id="384" r:id="rId4"/>
    <p:sldId id="377" r:id="rId5"/>
    <p:sldId id="385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336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1:1-7</a:t>
            </a:r>
            <a:endParaRPr lang="en-AU" sz="4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0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Paul, a servant of Christ Jesus, called to be an apostle, set apart for the gospel of God,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which he promised beforehand through his prophets in the holy Scriptures,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3 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concerning his Son, who was descended from David according to the flesh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4 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and was declared to be the Son of God in power according to the Spirit of holiness by his resurrection from the dead, Jesus Christ our Lord,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5 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through whom we have received grace and apostleship to bring about the obedience of faith for the sake of his name among all the nations,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6 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including you who are called to belong to Jesus Christ,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 </a:t>
            </a:r>
            <a:endParaRPr lang="en-US" sz="3000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7</a:t>
            </a:r>
            <a:r>
              <a:rPr lang="en-AU" sz="32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 </a:t>
            </a:r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To all those in Rome who are loved by God and called to be saints: </a:t>
            </a:r>
            <a:endParaRPr lang="en-US" sz="3200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  <a:p>
            <a:r>
              <a:rPr lang="en-AU" sz="32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Grace to you and peace from God our Father and the Lord Jesus Christ. </a:t>
            </a:r>
            <a:endParaRPr lang="en-US" sz="32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" y="0"/>
            <a:ext cx="8839200" cy="8925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b="1" spc="100" dirty="0" smtClean="0">
                <a:solidFill>
                  <a:srgbClr val="FFFF00"/>
                </a:solidFill>
                <a:latin typeface="+mj-lt"/>
                <a:cs typeface="Comic Sans MS"/>
              </a:rPr>
              <a:t>To those in Rome, </a:t>
            </a:r>
          </a:p>
          <a:p>
            <a:r>
              <a:rPr lang="en-US" sz="2600" b="1" spc="100" dirty="0" smtClean="0">
                <a:solidFill>
                  <a:srgbClr val="FFFF00"/>
                </a:solidFill>
                <a:latin typeface="+mj-lt"/>
                <a:cs typeface="Comic Sans MS"/>
              </a:rPr>
              <a:t>	who are loved by God and called to be saints,</a:t>
            </a:r>
            <a:endParaRPr lang="en-US" sz="2600" b="1" spc="1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3048000" y="876300"/>
            <a:ext cx="6096000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John Calvin (reformer)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William Tyndale (early English Bible translator)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Augustine (Early Christian theologian)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Martin Luther (Reformer)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John Wesley (Leader of the Methodist revival)</a:t>
            </a:r>
            <a:endParaRPr lang="en-US" sz="23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0" y="8763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Profoundly influenced: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0" y="2705100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 book we have to wrestle with (it’s deep)...  But it’s worth it...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0" y="30861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1.  Who wrote it?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2286000" y="3086100"/>
            <a:ext cx="27432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Apostle Paul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990600" y="1333500"/>
            <a:ext cx="2057400" cy="13234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All these longed for a deeper </a:t>
            </a:r>
            <a:r>
              <a:rPr lang="en-US" sz="2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relationship with God...</a:t>
            </a:r>
            <a:endParaRPr lang="en-US" sz="20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0" y="34671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2.  Who is it written to?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38481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3.  What is its purpose?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0" y="42291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4.  What is the theme?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2971800" y="3467100"/>
            <a:ext cx="29718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church in Rome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24" grpId="0" build="p"/>
      <p:bldP spid="25" grpId="0" build="p"/>
      <p:bldP spid="26" grpId="0"/>
      <p:bldP spid="13" grpId="0" animBg="1"/>
      <p:bldP spid="14" grpId="0" build="p"/>
      <p:bldP spid="15" grpId="0" build="p"/>
      <p:bldP spid="16" grpId="0" build="p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" y="0"/>
            <a:ext cx="8839200" cy="89255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b="1" spc="100" dirty="0" smtClean="0">
                <a:solidFill>
                  <a:srgbClr val="FFFF00"/>
                </a:solidFill>
                <a:latin typeface="+mj-lt"/>
                <a:cs typeface="Comic Sans MS"/>
              </a:rPr>
              <a:t>To those in Rome, </a:t>
            </a:r>
          </a:p>
          <a:p>
            <a:r>
              <a:rPr lang="en-US" sz="2600" b="1" spc="100" dirty="0" smtClean="0">
                <a:solidFill>
                  <a:srgbClr val="FFFF00"/>
                </a:solidFill>
                <a:latin typeface="+mj-lt"/>
                <a:cs typeface="Comic Sans MS"/>
              </a:rPr>
              <a:t>	who are loved by God and called to be saints,</a:t>
            </a:r>
            <a:endParaRPr lang="en-US" sz="2600" b="1" spc="1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0" y="876300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 book we have to wrestle with (it’s deep)...  But it’s worth it...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0" y="12573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1.  Who wrote it?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2286000" y="1257300"/>
            <a:ext cx="27432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Apostle Paul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0" y="16383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2.  Who is it written to?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20193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3.  What is its purpose?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0" y="40767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4.  What is the theme?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2971800" y="1638300"/>
            <a:ext cx="29718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church in Rome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2895600" y="4076700"/>
            <a:ext cx="6172200" cy="1154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Individual salvation...  Christians as a whole united to Christ...  Living together as Christians...  Mission...  </a:t>
            </a: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Ethics and Christian living...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048000" y="2019300"/>
            <a:ext cx="5334000" cy="83099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church in Rome: Jewish and Gentile Christians trying to live as 1</a:t>
            </a:r>
            <a:endParaRPr lang="en-US" sz="24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304800" y="2857500"/>
            <a:ext cx="88392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As pastor, Paul desired to build disciples of </a:t>
            </a: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Jesus up in their faith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ea typeface="Wingdings"/>
                <a:cs typeface="Times New Roman"/>
              </a:rPr>
              <a:t>Paul wanted to introduce himself to them and to make known his </a:t>
            </a:r>
            <a:r>
              <a:rPr lang="en-US" sz="2300" dirty="0" smtClean="0">
                <a:solidFill>
                  <a:srgbClr val="FFFFFF"/>
                </a:solidFill>
                <a:latin typeface="Times New Roman"/>
                <a:ea typeface="Wingdings"/>
                <a:cs typeface="Times New Roman"/>
              </a:rPr>
              <a:t>understanding of the Gospel (possibly to use Rome as a mission base)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22" name="TextBox 14"/>
          <p:cNvSpPr txBox="1">
            <a:spLocks noChangeArrowheads="1"/>
          </p:cNvSpPr>
          <p:nvPr/>
        </p:nvSpPr>
        <p:spPr bwMode="auto">
          <a:xfrm>
            <a:off x="228600" y="5268724"/>
            <a:ext cx="89154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b="1" u="sng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Gospel of Jesus Christ</a:t>
            </a: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, is all of these things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build="p"/>
      <p:bldP spid="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25407</TotalTime>
  <Words>458</Words>
  <Application>Microsoft Macintosh PowerPoint</Application>
  <PresentationFormat>On-screen Show (16:10)</PresentationFormat>
  <Paragraphs>36</Paragraphs>
  <Slides>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222</cp:revision>
  <cp:lastPrinted>2016-04-07T07:18:00Z</cp:lastPrinted>
  <dcterms:created xsi:type="dcterms:W3CDTF">2016-04-07T06:30:28Z</dcterms:created>
  <dcterms:modified xsi:type="dcterms:W3CDTF">2016-04-07T07:24:55Z</dcterms:modified>
</cp:coreProperties>
</file>